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357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69019" autoAdjust="0"/>
  </p:normalViewPr>
  <p:slideViewPr>
    <p:cSldViewPr snapToGrid="0">
      <p:cViewPr varScale="1">
        <p:scale>
          <a:sx n="77" d="100"/>
          <a:sy n="77" d="100"/>
        </p:scale>
        <p:origin x="27" y="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3FFC3-BEF7-4E7E-AB59-776361B7B28B}" type="datetimeFigureOut">
              <a:rPr lang="en-GB" smtClean="0"/>
              <a:t>18/11/2020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E7F6D-7B04-48A9-855A-7484BB349E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58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https://moon.nasa.gov/ - Interactive!</a:t>
            </a:r>
          </a:p>
          <a:p>
            <a:endParaRPr lang="en-GB" dirty="0"/>
          </a:p>
          <a:p>
            <a:r>
              <a:rPr lang="en-GB" dirty="0"/>
              <a:t>Need to add stuff from here https://www.nasa.gov/feature/goddard/2019/sun-science-has-a-bright-future-on-the-moon</a:t>
            </a:r>
          </a:p>
          <a:p>
            <a:r>
              <a:rPr lang="en-GB" dirty="0"/>
              <a:t>Add Apollo missions</a:t>
            </a:r>
          </a:p>
          <a:p>
            <a:r>
              <a:rPr lang="en-GB" dirty="0"/>
              <a:t>Also add Moon drifting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7F6D-7B04-48A9-855A-7484BB349E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9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1: Orbits are elliptical with Sun at once focus</a:t>
            </a:r>
          </a:p>
          <a:p>
            <a:r>
              <a:rPr lang="en-GB" dirty="0"/>
              <a:t>2: Equal areas in equal times</a:t>
            </a:r>
          </a:p>
          <a:p>
            <a:r>
              <a:rPr lang="en-GB" dirty="0"/>
              <a:t>3: Ratio of the square of the orbital period and the cube of the semimajor axis is the same for all planets</a:t>
            </a:r>
          </a:p>
          <a:p>
            <a:r>
              <a:rPr lang="en-GB" dirty="0"/>
              <a:t>4: Mass and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9C4FD-E998-439F-A719-C9A24BA48F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36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Mare – Latin for Seas</a:t>
            </a:r>
          </a:p>
          <a:p>
            <a:r>
              <a:rPr lang="en-GB" dirty="0"/>
              <a:t>Craters dominate</a:t>
            </a:r>
          </a:p>
          <a:p>
            <a:r>
              <a:rPr lang="en-GB" dirty="0"/>
              <a:t>Mare are from lava flows</a:t>
            </a:r>
          </a:p>
          <a:p>
            <a:endParaRPr lang="en-GB" dirty="0"/>
          </a:p>
          <a:p>
            <a:r>
              <a:rPr lang="en-GB" dirty="0"/>
              <a:t>Covered in a layer of </a:t>
            </a:r>
            <a:r>
              <a:rPr lang="en-GB" dirty="0" err="1"/>
              <a:t>regolith</a:t>
            </a:r>
            <a:r>
              <a:rPr lang="en-GB" dirty="0"/>
              <a:t> (soil)</a:t>
            </a:r>
          </a:p>
          <a:p>
            <a:endParaRPr lang="en-GB" dirty="0"/>
          </a:p>
          <a:p>
            <a:r>
              <a:rPr lang="en-GB" dirty="0"/>
              <a:t>Image is of the Lunar </a:t>
            </a:r>
            <a:r>
              <a:rPr lang="en-GB" dirty="0" err="1"/>
              <a:t>Farside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7F6D-7B04-48A9-855A-7484BB349E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448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Lunar Reconnaissance Orbiter Images nearside then </a:t>
            </a:r>
            <a:r>
              <a:rPr lang="en-GB" dirty="0" err="1"/>
              <a:t>farside</a:t>
            </a:r>
            <a:endParaRPr lang="en-GB" dirty="0"/>
          </a:p>
          <a:p>
            <a:endParaRPr lang="en-GB" dirty="0"/>
          </a:p>
          <a:p>
            <a:r>
              <a:rPr lang="en-GB" dirty="0"/>
              <a:t>Interactive - http://lroc.sese.asu.edu/posts/298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7F6D-7B04-48A9-855A-7484BB349ED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8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https://svs.gsfc.nasa.gov/vis/a000000/a004700/a004709/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E7F6D-7B04-48A9-855A-7484BB349ED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72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588F-A856-4389-AAAE-77D39726883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56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mitriosAstro/Astronom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o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F1C8-2799-4ABF-ADE7-19E43D9FEB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 b="1" i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Astronomy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72BEF-5A16-489B-8277-E06BC024FE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Space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29BF7-2C41-48F5-A038-1AF3B0A0A59E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https://github.com/AstroDimitrios/Astronomy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B0A067-B643-4222-8FB7-CAB78D768B72}"/>
              </a:ext>
            </a:extLst>
          </p:cNvPr>
          <p:cNvSpPr txBox="1"/>
          <p:nvPr userDrawn="1"/>
        </p:nvSpPr>
        <p:spPr>
          <a:xfrm>
            <a:off x="400594" y="38451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Sources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0467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AC7DDB-AF49-4B90-A982-1A285ACE130B}"/>
              </a:ext>
            </a:extLst>
          </p:cNvPr>
          <p:cNvSpPr txBox="1"/>
          <p:nvPr userDrawn="1"/>
        </p:nvSpPr>
        <p:spPr>
          <a:xfrm>
            <a:off x="2209800" y="978877"/>
            <a:ext cx="70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rbel" panose="020B0503020204020204" pitchFamily="34" charset="0"/>
              </a:rPr>
              <a:t>Summary</a:t>
            </a:r>
            <a:r>
              <a:rPr lang="en-GB" sz="3600" dirty="0">
                <a:solidFill>
                  <a:schemeClr val="bg1"/>
                </a:solidFill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4604C-A9E8-4775-A510-CBD909CC0A12}"/>
              </a:ext>
            </a:extLst>
          </p:cNvPr>
          <p:cNvSpPr txBox="1"/>
          <p:nvPr userDrawn="1"/>
        </p:nvSpPr>
        <p:spPr>
          <a:xfrm>
            <a:off x="5524500" y="6116513"/>
            <a:ext cx="6547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© Dimitrios Theodorakis GNU General Public License v3.0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https://github.com/AstroDimitrios/Astronomy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38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38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2">
    <p:bg>
      <p:bgPr>
        <a:solidFill>
          <a:srgbClr val="151E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3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B67F897-7A4D-42F1-92FE-2B49E1188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14902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860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man, ball, star, rain&#10;&#10;Description automatically generated">
            <a:extLst>
              <a:ext uri="{FF2B5EF4-FFF2-40B4-BE49-F238E27FC236}">
                <a16:creationId xmlns:a16="http://schemas.microsoft.com/office/drawing/2014/main" id="{4E1A55D6-05D2-423E-B595-38A19F373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8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69385A-B74C-4B63-BFE4-201459E1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66932-7972-427A-ABB0-DB645B148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090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63" r:id="rId5"/>
    <p:sldLayoutId id="2147483672" r:id="rId6"/>
    <p:sldLayoutId id="214748366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7C2B7B-72D8-494A-930B-0C66A076FAA7}"/>
              </a:ext>
            </a:extLst>
          </p:cNvPr>
          <p:cNvSpPr txBox="1"/>
          <p:nvPr/>
        </p:nvSpPr>
        <p:spPr>
          <a:xfrm>
            <a:off x="3093274" y="2353718"/>
            <a:ext cx="8674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bg1"/>
                </a:solidFill>
              </a:rPr>
              <a:t>Ear</a:t>
            </a:r>
          </a:p>
        </p:txBody>
      </p:sp>
    </p:spTree>
    <p:extLst>
      <p:ext uri="{BB962C8B-B14F-4D97-AF65-F5344CB8AC3E}">
        <p14:creationId xmlns:p14="http://schemas.microsoft.com/office/powerpoint/2010/main" val="376266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3D57442-F6D7-41AC-8AF6-DAB2AB9EE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526" y="0"/>
            <a:ext cx="12545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50ABA9-0689-4DEC-97AB-C28C87934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75" y="451278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Phases of the Moon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CA13CB-6C52-4FF7-B011-AE25045AD659}"/>
              </a:ext>
            </a:extLst>
          </p:cNvPr>
          <p:cNvSpPr/>
          <p:nvPr/>
        </p:nvSpPr>
        <p:spPr>
          <a:xfrm>
            <a:off x="0" y="6488668"/>
            <a:ext cx="2022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S&amp;T: Ana Aceves 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7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F8BDDE-0E35-4970-854E-735D82B6F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054" y="2614647"/>
            <a:ext cx="10439892" cy="2387600"/>
          </a:xfrm>
        </p:spPr>
        <p:txBody>
          <a:bodyPr anchor="ctr"/>
          <a:lstStyle/>
          <a:p>
            <a:r>
              <a:rPr lang="en-GB" dirty="0"/>
              <a:t>The Earth, Moon, and Sun system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189CC3-22E7-4233-92AC-B1215EDD7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83" y="2452912"/>
            <a:ext cx="1992015" cy="627799"/>
          </a:xfrm>
        </p:spPr>
        <p:txBody>
          <a:bodyPr/>
          <a:lstStyle/>
          <a:p>
            <a:r>
              <a:rPr lang="en-GB" dirty="0"/>
              <a:t>Up next:</a:t>
            </a:r>
          </a:p>
        </p:txBody>
      </p:sp>
    </p:spTree>
    <p:extLst>
      <p:ext uri="{BB962C8B-B14F-4D97-AF65-F5344CB8AC3E}">
        <p14:creationId xmlns:p14="http://schemas.microsoft.com/office/powerpoint/2010/main" val="369364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66D3-460E-4BBC-9599-7A4F2989E7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Moon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FB332-8B2D-44BA-A194-717FF33EB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and its phases</a:t>
            </a:r>
          </a:p>
        </p:txBody>
      </p:sp>
    </p:spTree>
    <p:extLst>
      <p:ext uri="{BB962C8B-B14F-4D97-AF65-F5344CB8AC3E}">
        <p14:creationId xmlns:p14="http://schemas.microsoft.com/office/powerpoint/2010/main" val="404850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80F4-1849-4CC2-B979-562C0ABD690D}"/>
              </a:ext>
            </a:extLst>
          </p:cNvPr>
          <p:cNvSpPr txBox="1">
            <a:spLocks/>
          </p:cNvSpPr>
          <p:nvPr/>
        </p:nvSpPr>
        <p:spPr>
          <a:xfrm>
            <a:off x="263435" y="218811"/>
            <a:ext cx="10515600" cy="949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A55C6-0910-4625-AAB9-0A2C613DC96F}"/>
              </a:ext>
            </a:extLst>
          </p:cNvPr>
          <p:cNvSpPr txBox="1"/>
          <p:nvPr/>
        </p:nvSpPr>
        <p:spPr>
          <a:xfrm>
            <a:off x="2108718" y="1168401"/>
            <a:ext cx="96936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What are </a:t>
            </a:r>
            <a:r>
              <a:rPr lang="en-GB" sz="3200" b="1" dirty="0" err="1">
                <a:solidFill>
                  <a:schemeClr val="bg1"/>
                </a:solidFill>
                <a:latin typeface="Corbel" panose="020B0503020204020204" pitchFamily="34" charset="0"/>
              </a:rPr>
              <a:t>Saturns</a:t>
            </a: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’ rings made of?</a:t>
            </a:r>
            <a:b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</a:b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What layer of the atmosphere is the ozone layer in?</a:t>
            </a:r>
          </a:p>
          <a:p>
            <a:pPr marL="342900" indent="-342900">
              <a:buFont typeface="+mj-lt"/>
              <a:buAutoNum type="arabicPeriod"/>
            </a:pP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How do we know the outer core is liquid?</a:t>
            </a:r>
          </a:p>
          <a:p>
            <a:pPr marL="342900" indent="-342900">
              <a:buFont typeface="+mj-lt"/>
              <a:buAutoNum type="arabicPeriod"/>
            </a:pPr>
            <a:endParaRPr lang="en-GB" sz="3200" b="1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3200" b="1" dirty="0">
                <a:solidFill>
                  <a:schemeClr val="bg1"/>
                </a:solidFill>
                <a:latin typeface="Corbel" panose="020B0503020204020204" pitchFamily="34" charset="0"/>
              </a:rPr>
              <a:t> Why are there different colours in the aurora?</a:t>
            </a:r>
          </a:p>
        </p:txBody>
      </p:sp>
    </p:spTree>
    <p:extLst>
      <p:ext uri="{BB962C8B-B14F-4D97-AF65-F5344CB8AC3E}">
        <p14:creationId xmlns:p14="http://schemas.microsoft.com/office/powerpoint/2010/main" val="335907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ansport, sitting, photo, table&#10;&#10;Description automatically generated">
            <a:extLst>
              <a:ext uri="{FF2B5EF4-FFF2-40B4-BE49-F238E27FC236}">
                <a16:creationId xmlns:a16="http://schemas.microsoft.com/office/drawing/2014/main" id="{FCFD70E4-D848-4427-B219-B0AB3F2E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47" y="0"/>
            <a:ext cx="91171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DD29B9-2828-4A05-8B49-2A17034F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Moon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A4D29-FCDE-4B76-AC86-1E716A2175E8}"/>
              </a:ext>
            </a:extLst>
          </p:cNvPr>
          <p:cNvSpPr/>
          <p:nvPr/>
        </p:nvSpPr>
        <p:spPr>
          <a:xfrm>
            <a:off x="10122203" y="6488668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NASA/Sean Smith</a:t>
            </a:r>
          </a:p>
        </p:txBody>
      </p:sp>
    </p:spTree>
    <p:extLst>
      <p:ext uri="{BB962C8B-B14F-4D97-AF65-F5344CB8AC3E}">
        <p14:creationId xmlns:p14="http://schemas.microsoft.com/office/powerpoint/2010/main" val="1151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3644-5D96-4CF5-8BC0-31ECA6C3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Interior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0552968-7BF7-4D1B-B332-F060C71A5D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3" t="15605" r="11404"/>
          <a:stretch/>
        </p:blipFill>
        <p:spPr>
          <a:xfrm>
            <a:off x="2010755" y="376155"/>
            <a:ext cx="8170490" cy="61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he moon&#10;&#10;Description automatically generated">
            <a:extLst>
              <a:ext uri="{FF2B5EF4-FFF2-40B4-BE49-F238E27FC236}">
                <a16:creationId xmlns:a16="http://schemas.microsoft.com/office/drawing/2014/main" id="{7CE3A575-5330-47EB-97BA-C336A3080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036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4F2AD-C1C9-415D-B5D6-2AC48CB2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Lunar Surface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BA731-91B4-4AC5-BF17-00EA325B03BC}"/>
              </a:ext>
            </a:extLst>
          </p:cNvPr>
          <p:cNvSpPr/>
          <p:nvPr/>
        </p:nvSpPr>
        <p:spPr>
          <a:xfrm>
            <a:off x="8265412" y="6488668"/>
            <a:ext cx="3926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NASA/Goddard/Arizona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15000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he moon&#10;&#10;Description automatically generated">
            <a:extLst>
              <a:ext uri="{FF2B5EF4-FFF2-40B4-BE49-F238E27FC236}">
                <a16:creationId xmlns:a16="http://schemas.microsoft.com/office/drawing/2014/main" id="{7CE3A575-5330-47EB-97BA-C336A3080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51" y="1408923"/>
            <a:ext cx="4687078" cy="4687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54F2AD-C1C9-415D-B5D6-2AC48CB2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Lunar Surface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BA731-91B4-4AC5-BF17-00EA325B03BC}"/>
              </a:ext>
            </a:extLst>
          </p:cNvPr>
          <p:cNvSpPr/>
          <p:nvPr/>
        </p:nvSpPr>
        <p:spPr>
          <a:xfrm>
            <a:off x="8265412" y="6488668"/>
            <a:ext cx="3926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NASA/Goddard/Arizona State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3F34C-10EF-4A9C-A651-1A60B955B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229" y="1290241"/>
            <a:ext cx="5477368" cy="49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E8179CE-78B8-41DE-A279-89E76B6D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2D08BC-E3F1-4E65-AB85-C556ACB3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Tidally Locked</a:t>
            </a:r>
          </a:p>
        </p:txBody>
      </p:sp>
    </p:spTree>
    <p:extLst>
      <p:ext uri="{BB962C8B-B14F-4D97-AF65-F5344CB8AC3E}">
        <p14:creationId xmlns:p14="http://schemas.microsoft.com/office/powerpoint/2010/main" val="86258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08BC-E3F1-4E65-AB85-C556ACB3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Tidally Locked</a:t>
            </a:r>
          </a:p>
        </p:txBody>
      </p:sp>
      <p:pic>
        <p:nvPicPr>
          <p:cNvPr id="3" name="orbit_1080p30">
            <a:hlinkClick r:id="" action="ppaction://media"/>
            <a:extLst>
              <a:ext uri="{FF2B5EF4-FFF2-40B4-BE49-F238E27FC236}">
                <a16:creationId xmlns:a16="http://schemas.microsoft.com/office/drawing/2014/main" id="{358F822C-71BA-4924-A178-DC8E798780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3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DF842C9-4962-45C0-ABDD-8F94FACB43AE}" vid="{94601DFF-8D49-4B8E-A280-D4A43E3C2C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AstroTemplate</Template>
  <TotalTime>36</TotalTime>
  <Words>258</Words>
  <Application>Microsoft Office PowerPoint</Application>
  <PresentationFormat>Widescreen</PresentationFormat>
  <Paragraphs>49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Astro</vt:lpstr>
      <vt:lpstr>PowerPoint Presentation</vt:lpstr>
      <vt:lpstr>The Moon</vt:lpstr>
      <vt:lpstr>PowerPoint Presentation</vt:lpstr>
      <vt:lpstr>The Moon</vt:lpstr>
      <vt:lpstr>Interior</vt:lpstr>
      <vt:lpstr>Lunar Surface</vt:lpstr>
      <vt:lpstr>Lunar Surface</vt:lpstr>
      <vt:lpstr>Tidally Locked</vt:lpstr>
      <vt:lpstr>Tidally Locked</vt:lpstr>
      <vt:lpstr>Phases of the Moon</vt:lpstr>
      <vt:lpstr>The Earth, Moon, and Sun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Dimitrios Theodorakis</dc:creator>
  <cp:lastModifiedBy>Dimitrios Theodorakis</cp:lastModifiedBy>
  <cp:revision>9</cp:revision>
  <dcterms:created xsi:type="dcterms:W3CDTF">2020-11-18T22:29:48Z</dcterms:created>
  <dcterms:modified xsi:type="dcterms:W3CDTF">2020-11-18T23:06:18Z</dcterms:modified>
</cp:coreProperties>
</file>